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8D6A2C-20F2-4CF4-A40D-5EF5C48A468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58CD4C0-42F8-4BEB-9238-C833BCA29B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 Tense sum/possum</a:t>
            </a:r>
            <a:br>
              <a:rPr lang="en-US" dirty="0" smtClean="0"/>
            </a:br>
            <a:r>
              <a:rPr lang="en-US" dirty="0" smtClean="0"/>
              <a:t>complementary infinitive</a:t>
            </a:r>
            <a:br>
              <a:rPr lang="en-US" dirty="0" smtClean="0"/>
            </a:br>
            <a:r>
              <a:rPr lang="en-US" dirty="0" smtClean="0"/>
              <a:t>transitive/intransitive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of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Romance languages have irregular forms of the verb “to be”</a:t>
            </a:r>
          </a:p>
          <a:p>
            <a:r>
              <a:rPr lang="en-US" dirty="0" smtClean="0"/>
              <a:t>The principle parts of </a:t>
            </a:r>
            <a:r>
              <a:rPr lang="en-US" i="1" dirty="0" smtClean="0"/>
              <a:t>sum:</a:t>
            </a:r>
          </a:p>
          <a:p>
            <a:pPr lvl="1"/>
            <a:r>
              <a:rPr lang="en-US" dirty="0" smtClean="0"/>
              <a:t>Sum, </a:t>
            </a:r>
            <a:r>
              <a:rPr lang="en-US" dirty="0" err="1" smtClean="0"/>
              <a:t>esse</a:t>
            </a:r>
            <a:r>
              <a:rPr lang="en-US" dirty="0" smtClean="0"/>
              <a:t>, </a:t>
            </a:r>
            <a:r>
              <a:rPr lang="en-US" dirty="0" err="1" smtClean="0"/>
              <a:t>fui</a:t>
            </a:r>
            <a:r>
              <a:rPr lang="en-US" dirty="0" smtClean="0"/>
              <a:t>, ------</a:t>
            </a:r>
          </a:p>
          <a:p>
            <a:pPr lvl="2"/>
            <a:r>
              <a:rPr lang="en-US" dirty="0" smtClean="0"/>
              <a:t>Because </a:t>
            </a:r>
            <a:r>
              <a:rPr lang="en-US" i="1" dirty="0" smtClean="0"/>
              <a:t>sum</a:t>
            </a:r>
            <a:r>
              <a:rPr lang="en-US" dirty="0" smtClean="0"/>
              <a:t> </a:t>
            </a:r>
            <a:r>
              <a:rPr lang="en-US" dirty="0" smtClean="0"/>
              <a:t>has no fourth principle part, it cannot be conjugated into the passive voice.</a:t>
            </a:r>
          </a:p>
          <a:p>
            <a:r>
              <a:rPr lang="en-US" dirty="0" smtClean="0"/>
              <a:t>Present Active Infinitive of </a:t>
            </a:r>
            <a:r>
              <a:rPr lang="en-US" i="1" dirty="0" smtClean="0"/>
              <a:t>Sum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</a:t>
            </a:r>
            <a:r>
              <a:rPr lang="en-US" dirty="0" err="1" smtClean="0"/>
              <a:t>sse</a:t>
            </a:r>
            <a:endParaRPr lang="en-US" dirty="0" smtClean="0"/>
          </a:p>
          <a:p>
            <a:pPr lvl="1"/>
            <a:r>
              <a:rPr lang="en-US" dirty="0" smtClean="0"/>
              <a:t>“to be”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of Sum(pg. 84)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1st</a:t>
            </a:r>
            <a:r>
              <a:rPr lang="en-US" dirty="0" smtClean="0"/>
              <a:t>		Sum				</a:t>
            </a:r>
            <a:r>
              <a:rPr lang="en-US" dirty="0" err="1" smtClean="0"/>
              <a:t>Sumus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“I am”			“We are”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2nd </a:t>
            </a:r>
            <a:r>
              <a:rPr lang="en-US" dirty="0" smtClean="0"/>
              <a:t>		Es				</a:t>
            </a:r>
            <a:r>
              <a:rPr lang="en-US" dirty="0" err="1" smtClean="0"/>
              <a:t>Estis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“You are”			“You are”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3rd</a:t>
            </a:r>
            <a:r>
              <a:rPr lang="en-US" dirty="0" smtClean="0"/>
              <a:t>		</a:t>
            </a:r>
            <a:r>
              <a:rPr lang="en-US" dirty="0" err="1" smtClean="0"/>
              <a:t>Est</a:t>
            </a:r>
            <a:r>
              <a:rPr lang="en-US" dirty="0" smtClean="0"/>
              <a:t>				</a:t>
            </a:r>
            <a:r>
              <a:rPr lang="en-US" dirty="0" err="1" smtClean="0"/>
              <a:t>Sunt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“</a:t>
            </a:r>
            <a:r>
              <a:rPr lang="en-US" dirty="0" err="1" smtClean="0"/>
              <a:t>He/She</a:t>
            </a:r>
            <a:r>
              <a:rPr lang="en-US" dirty="0" smtClean="0"/>
              <a:t>/It is”		        “They are”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of Possum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know the present tense of </a:t>
            </a:r>
            <a:r>
              <a:rPr lang="en-US" i="1" dirty="0" smtClean="0"/>
              <a:t>sum</a:t>
            </a:r>
            <a:r>
              <a:rPr lang="en-US" dirty="0" smtClean="0"/>
              <a:t>, then </a:t>
            </a:r>
            <a:r>
              <a:rPr lang="en-US" i="1" dirty="0" smtClean="0"/>
              <a:t>possum</a:t>
            </a:r>
            <a:r>
              <a:rPr lang="en-US" dirty="0" smtClean="0"/>
              <a:t> is very simple. </a:t>
            </a:r>
          </a:p>
          <a:p>
            <a:r>
              <a:rPr lang="en-US" dirty="0" smtClean="0"/>
              <a:t>Principle parts of </a:t>
            </a:r>
            <a:r>
              <a:rPr lang="en-US" i="1" dirty="0" smtClean="0"/>
              <a:t>possum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Possum, Posse, </a:t>
            </a:r>
            <a:r>
              <a:rPr lang="en-US" dirty="0" err="1" smtClean="0"/>
              <a:t>Posui</a:t>
            </a:r>
            <a:r>
              <a:rPr lang="en-US" dirty="0" smtClean="0"/>
              <a:t>, -------</a:t>
            </a:r>
          </a:p>
          <a:p>
            <a:pPr lvl="2"/>
            <a:r>
              <a:rPr lang="en-US" dirty="0" smtClean="0"/>
              <a:t>Since </a:t>
            </a:r>
            <a:r>
              <a:rPr lang="en-US" i="1" dirty="0" smtClean="0"/>
              <a:t>possum</a:t>
            </a:r>
            <a:r>
              <a:rPr lang="en-US" dirty="0" smtClean="0"/>
              <a:t> has no fourth principle part, it cannot be conjugated in the passive voice</a:t>
            </a:r>
          </a:p>
          <a:p>
            <a:pPr lvl="2"/>
            <a:r>
              <a:rPr lang="en-US" dirty="0" smtClean="0"/>
              <a:t>Present active infinitive of </a:t>
            </a:r>
            <a:r>
              <a:rPr lang="en-US" i="1" dirty="0" smtClean="0"/>
              <a:t>Possum</a:t>
            </a:r>
            <a:endParaRPr lang="en-US" dirty="0" smtClean="0"/>
          </a:p>
          <a:p>
            <a:pPr lvl="3"/>
            <a:r>
              <a:rPr lang="en-US" i="1" dirty="0" smtClean="0"/>
              <a:t>Posse = to be able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of Possum (87)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1st</a:t>
            </a:r>
            <a:r>
              <a:rPr lang="en-US" dirty="0" smtClean="0"/>
              <a:t>		P</a:t>
            </a:r>
            <a:r>
              <a:rPr lang="en-US" dirty="0" smtClean="0"/>
              <a:t>ossum</a:t>
            </a:r>
            <a:r>
              <a:rPr lang="en-US" dirty="0" smtClean="0"/>
              <a:t>			</a:t>
            </a:r>
            <a:r>
              <a:rPr lang="en-US" dirty="0" err="1" smtClean="0"/>
              <a:t>Possumus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         “</a:t>
            </a:r>
            <a:r>
              <a:rPr lang="en-US" dirty="0" smtClean="0"/>
              <a:t>I </a:t>
            </a:r>
            <a:r>
              <a:rPr lang="en-US" dirty="0" smtClean="0"/>
              <a:t>am able”</a:t>
            </a:r>
            <a:r>
              <a:rPr lang="en-US" dirty="0" smtClean="0"/>
              <a:t>		</a:t>
            </a:r>
            <a:r>
              <a:rPr lang="en-US" dirty="0" smtClean="0"/>
              <a:t>        “</a:t>
            </a:r>
            <a:r>
              <a:rPr lang="en-US" dirty="0" smtClean="0"/>
              <a:t>We </a:t>
            </a:r>
            <a:r>
              <a:rPr lang="en-US" dirty="0" smtClean="0"/>
              <a:t>are able”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2nd </a:t>
            </a:r>
            <a:r>
              <a:rPr lang="en-US" dirty="0" smtClean="0"/>
              <a:t>		</a:t>
            </a:r>
            <a:r>
              <a:rPr lang="en-US" dirty="0" err="1" smtClean="0"/>
              <a:t>Potes</a:t>
            </a:r>
            <a:r>
              <a:rPr lang="en-US" dirty="0" smtClean="0"/>
              <a:t>				</a:t>
            </a:r>
            <a:r>
              <a:rPr lang="en-US" dirty="0" err="1" smtClean="0"/>
              <a:t>Potestis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    “</a:t>
            </a:r>
            <a:r>
              <a:rPr lang="en-US" dirty="0" smtClean="0"/>
              <a:t>You </a:t>
            </a:r>
            <a:r>
              <a:rPr lang="en-US" dirty="0" smtClean="0"/>
              <a:t>are able”</a:t>
            </a:r>
            <a:r>
              <a:rPr lang="en-US" dirty="0" smtClean="0"/>
              <a:t>		</a:t>
            </a:r>
            <a:r>
              <a:rPr lang="en-US" dirty="0" smtClean="0"/>
              <a:t>      “</a:t>
            </a:r>
            <a:r>
              <a:rPr lang="en-US" dirty="0" smtClean="0"/>
              <a:t>You </a:t>
            </a:r>
            <a:r>
              <a:rPr lang="en-US" dirty="0" smtClean="0"/>
              <a:t>are able”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3rd</a:t>
            </a:r>
            <a:r>
              <a:rPr lang="en-US" dirty="0" smtClean="0"/>
              <a:t>		</a:t>
            </a:r>
            <a:r>
              <a:rPr lang="en-US" dirty="0" err="1" smtClean="0"/>
              <a:t>Potest</a:t>
            </a:r>
            <a:r>
              <a:rPr lang="en-US" dirty="0" smtClean="0"/>
              <a:t>			</a:t>
            </a:r>
            <a:r>
              <a:rPr lang="en-US" dirty="0" err="1" smtClean="0"/>
              <a:t>Possunt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</a:t>
            </a:r>
            <a:r>
              <a:rPr lang="en-US" dirty="0" smtClean="0"/>
              <a:t>“</a:t>
            </a:r>
            <a:r>
              <a:rPr lang="en-US" dirty="0" err="1" smtClean="0"/>
              <a:t>He/She</a:t>
            </a:r>
            <a:r>
              <a:rPr lang="en-US" dirty="0" smtClean="0"/>
              <a:t>/It </a:t>
            </a:r>
            <a:r>
              <a:rPr lang="en-US" dirty="0" smtClean="0"/>
              <a:t>is able”</a:t>
            </a:r>
            <a:r>
              <a:rPr lang="en-US" dirty="0" smtClean="0"/>
              <a:t>		       </a:t>
            </a:r>
            <a:r>
              <a:rPr lang="en-US" dirty="0" smtClean="0"/>
              <a:t>“</a:t>
            </a:r>
            <a:r>
              <a:rPr lang="en-US" dirty="0" smtClean="0"/>
              <a:t>They </a:t>
            </a:r>
            <a:r>
              <a:rPr lang="en-US" dirty="0" smtClean="0"/>
              <a:t>are able”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like </a:t>
            </a:r>
            <a:r>
              <a:rPr lang="en-US" i="1" dirty="0" smtClean="0"/>
              <a:t>Possum </a:t>
            </a:r>
            <a:r>
              <a:rPr lang="en-US" dirty="0" smtClean="0"/>
              <a:t>(can/be able), </a:t>
            </a:r>
            <a:r>
              <a:rPr lang="en-US" i="1" dirty="0" err="1" smtClean="0"/>
              <a:t>Debeo</a:t>
            </a:r>
            <a:r>
              <a:rPr lang="en-US" i="1" dirty="0" smtClean="0"/>
              <a:t> </a:t>
            </a:r>
            <a:r>
              <a:rPr lang="en-US" dirty="0" smtClean="0"/>
              <a:t>(ought), and </a:t>
            </a:r>
            <a:r>
              <a:rPr lang="en-US" i="1" dirty="0" err="1" smtClean="0"/>
              <a:t>Soleo</a:t>
            </a:r>
            <a:r>
              <a:rPr lang="en-US" i="1" dirty="0" smtClean="0"/>
              <a:t> </a:t>
            </a:r>
            <a:r>
              <a:rPr lang="en-US" dirty="0" smtClean="0"/>
              <a:t>(be accustomed) will take a complimentary infinitive.</a:t>
            </a:r>
          </a:p>
          <a:p>
            <a:r>
              <a:rPr lang="en-US" dirty="0" smtClean="0"/>
              <a:t>A complimentary infinitive is an infinitive which helps “fill out” the meaning of such verbs.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Druides</a:t>
            </a:r>
            <a:r>
              <a:rPr lang="en-US" dirty="0" smtClean="0"/>
              <a:t> </a:t>
            </a:r>
            <a:r>
              <a:rPr lang="en-US" dirty="0" err="1" smtClean="0"/>
              <a:t>scientiam</a:t>
            </a:r>
            <a:r>
              <a:rPr lang="en-US" dirty="0" smtClean="0"/>
              <a:t> </a:t>
            </a:r>
            <a:r>
              <a:rPr lang="en-US" dirty="0" err="1" smtClean="0"/>
              <a:t>magnam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u="sng" dirty="0" err="1" smtClean="0"/>
              <a:t>servare</a:t>
            </a:r>
            <a:r>
              <a:rPr lang="en-US" dirty="0" smtClean="0"/>
              <a:t> </a:t>
            </a:r>
            <a:r>
              <a:rPr lang="en-US" dirty="0" err="1" smtClean="0"/>
              <a:t>possunt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Transitive/Intransitive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Transitive Verb- Is able to take a direct object</a:t>
            </a:r>
          </a:p>
          <a:p>
            <a:pPr lvl="1"/>
            <a:r>
              <a:rPr lang="en-US" dirty="0" smtClean="0"/>
              <a:t>(e.g. do, </a:t>
            </a:r>
            <a:r>
              <a:rPr lang="en-US" dirty="0" err="1" smtClean="0"/>
              <a:t>habeo</a:t>
            </a:r>
            <a:r>
              <a:rPr lang="en-US" dirty="0" smtClean="0"/>
              <a:t>, </a:t>
            </a:r>
            <a:r>
              <a:rPr lang="en-US" dirty="0" err="1" smtClean="0"/>
              <a:t>amo</a:t>
            </a:r>
            <a:r>
              <a:rPr lang="en-US" dirty="0" smtClean="0"/>
              <a:t>, video, etc.)</a:t>
            </a:r>
          </a:p>
          <a:p>
            <a:endParaRPr lang="en-US" dirty="0" smtClean="0"/>
          </a:p>
          <a:p>
            <a:r>
              <a:rPr lang="en-US" dirty="0" smtClean="0"/>
              <a:t>Intransitive Verb- Is not able to take a direct object. They indicate a state of existence.</a:t>
            </a:r>
          </a:p>
          <a:p>
            <a:pPr lvl="1"/>
            <a:r>
              <a:rPr lang="en-US" dirty="0" smtClean="0"/>
              <a:t>(e.g. </a:t>
            </a:r>
            <a:r>
              <a:rPr lang="en-US" dirty="0" err="1" smtClean="0"/>
              <a:t>ambulo</a:t>
            </a:r>
            <a:r>
              <a:rPr lang="en-US" dirty="0" smtClean="0"/>
              <a:t>, </a:t>
            </a:r>
            <a:r>
              <a:rPr lang="en-US" dirty="0" err="1" smtClean="0"/>
              <a:t>maneo</a:t>
            </a:r>
            <a:r>
              <a:rPr lang="en-US" dirty="0" smtClean="0"/>
              <a:t>, sum, possum)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</TotalTime>
  <Words>238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Present Tense sum/possum complementary infinitive transitive/intransitive verbs</vt:lpstr>
      <vt:lpstr>Present Tense of Sum</vt:lpstr>
      <vt:lpstr>Present Tense of Sum(pg. 84)</vt:lpstr>
      <vt:lpstr>Present Tense of Possum</vt:lpstr>
      <vt:lpstr>Present Tense of Possum (87)</vt:lpstr>
      <vt:lpstr>Complementary Infinitive</vt:lpstr>
      <vt:lpstr>Transitive/Intransitive Verb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sum/possum complementary infinitive transitive/intransitive verbs</dc:title>
  <dc:creator>vcs</dc:creator>
  <cp:lastModifiedBy>vcs</cp:lastModifiedBy>
  <cp:revision>9</cp:revision>
  <dcterms:created xsi:type="dcterms:W3CDTF">2012-11-07T03:46:28Z</dcterms:created>
  <dcterms:modified xsi:type="dcterms:W3CDTF">2012-11-07T04:40:41Z</dcterms:modified>
</cp:coreProperties>
</file>