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83B1B7-5ACC-4EE7-9096-F59F04B7D304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202B80-423C-4645-B849-B6B58858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&amp; 4</a:t>
            </a:r>
            <a:r>
              <a:rPr lang="en-US" baseline="30000" dirty="0" smtClean="0"/>
              <a:t>th</a:t>
            </a:r>
            <a:r>
              <a:rPr lang="en-US" dirty="0" smtClean="0"/>
              <a:t> Conjugation: Future Active/Passive Tense</a:t>
            </a:r>
          </a:p>
          <a:p>
            <a:r>
              <a:rPr lang="en-US" dirty="0" smtClean="0"/>
              <a:t>Interrogative Pronouns/Adjectives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&amp; 4</a:t>
            </a:r>
            <a:r>
              <a:rPr lang="en-US" baseline="30000" dirty="0" smtClean="0"/>
              <a:t>th</a:t>
            </a:r>
            <a:r>
              <a:rPr lang="en-US" dirty="0" smtClean="0"/>
              <a:t> Conjugation Verbs: Future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Same stem that you have used for the present and imperfect tenses (1</a:t>
            </a:r>
            <a:r>
              <a:rPr lang="en-US" baseline="30000" dirty="0" smtClean="0"/>
              <a:t>st</a:t>
            </a:r>
            <a:r>
              <a:rPr lang="en-US" dirty="0" smtClean="0"/>
              <a:t> principal part)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Add an </a:t>
            </a:r>
            <a:r>
              <a:rPr lang="en-US" i="1" dirty="0" smtClean="0"/>
              <a:t>e</a:t>
            </a:r>
            <a:r>
              <a:rPr lang="en-US" dirty="0" smtClean="0"/>
              <a:t> linking vowel rather than an </a:t>
            </a:r>
            <a:r>
              <a:rPr lang="en-US" i="1" dirty="0" err="1" smtClean="0"/>
              <a:t>i</a:t>
            </a:r>
            <a:r>
              <a:rPr lang="en-US" dirty="0" smtClean="0"/>
              <a:t>.  </a:t>
            </a:r>
            <a:r>
              <a:rPr lang="en-US" smtClean="0"/>
              <a:t>Except </a:t>
            </a:r>
            <a:r>
              <a:rPr lang="en-US" dirty="0" smtClean="0"/>
              <a:t>in the 1</a:t>
            </a:r>
            <a:r>
              <a:rPr lang="en-US" baseline="30000" dirty="0" smtClean="0"/>
              <a:t>st</a:t>
            </a:r>
            <a:r>
              <a:rPr lang="en-US" dirty="0" smtClean="0"/>
              <a:t> person singular (add an </a:t>
            </a:r>
            <a:r>
              <a:rPr lang="en-US" i="1" dirty="0" smtClean="0"/>
              <a:t>a </a:t>
            </a:r>
            <a:r>
              <a:rPr lang="en-US" dirty="0" smtClean="0"/>
              <a:t>linking vowel rather than an </a:t>
            </a:r>
            <a:r>
              <a:rPr lang="en-US" i="1" dirty="0" err="1" smtClean="0"/>
              <a:t>i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Apply the endings…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&amp; 4</a:t>
            </a:r>
            <a:r>
              <a:rPr lang="en-US" baseline="30000" dirty="0" smtClean="0"/>
              <a:t>th</a:t>
            </a:r>
            <a:r>
              <a:rPr lang="en-US" dirty="0" smtClean="0"/>
              <a:t> Conjugation Verbs: Future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		-m				-</a:t>
            </a:r>
            <a:r>
              <a:rPr lang="en-US" dirty="0" err="1" smtClean="0"/>
              <a:t>mus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		-s				-</a:t>
            </a:r>
            <a:r>
              <a:rPr lang="en-US" dirty="0" err="1" smtClean="0"/>
              <a:t>tis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3rd		-t				-</a:t>
            </a:r>
            <a:r>
              <a:rPr lang="en-US" dirty="0" err="1" smtClean="0"/>
              <a:t>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&amp; 4</a:t>
            </a:r>
            <a:r>
              <a:rPr lang="en-US" baseline="30000" dirty="0" smtClean="0"/>
              <a:t>th</a:t>
            </a:r>
            <a:r>
              <a:rPr lang="en-US" dirty="0" smtClean="0"/>
              <a:t> Conjugation Verbs: Future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make the future passive for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conjugation verbs, simply remove the </a:t>
            </a:r>
            <a:r>
              <a:rPr lang="en-US" i="1" dirty="0" smtClean="0"/>
              <a:t>personal</a:t>
            </a:r>
            <a:r>
              <a:rPr lang="en-US" dirty="0" smtClean="0"/>
              <a:t> endings from the </a:t>
            </a:r>
            <a:r>
              <a:rPr lang="en-US" i="1" dirty="0" smtClean="0"/>
              <a:t>active voice</a:t>
            </a:r>
            <a:r>
              <a:rPr lang="en-US" dirty="0" smtClean="0"/>
              <a:t> and add on the </a:t>
            </a:r>
            <a:r>
              <a:rPr lang="en-US" i="1" dirty="0" smtClean="0"/>
              <a:t>passive endings (r, </a:t>
            </a:r>
            <a:r>
              <a:rPr lang="en-US" i="1" dirty="0" err="1" smtClean="0"/>
              <a:t>ris</a:t>
            </a:r>
            <a:r>
              <a:rPr lang="en-US" i="1" dirty="0" smtClean="0"/>
              <a:t>, </a:t>
            </a:r>
            <a:r>
              <a:rPr lang="en-US" i="1" dirty="0" err="1" smtClean="0"/>
              <a:t>tur</a:t>
            </a:r>
            <a:r>
              <a:rPr lang="en-US" i="1" dirty="0" smtClean="0"/>
              <a:t>,…</a:t>
            </a:r>
            <a:r>
              <a:rPr lang="en-US" i="1" dirty="0" err="1" smtClean="0"/>
              <a:t>mur</a:t>
            </a:r>
            <a:r>
              <a:rPr lang="en-US" i="1" dirty="0" smtClean="0"/>
              <a:t>, mini, </a:t>
            </a:r>
            <a:r>
              <a:rPr lang="en-US" i="1" dirty="0" err="1" smtClean="0"/>
              <a:t>ntur</a:t>
            </a:r>
            <a:r>
              <a:rPr lang="en-US" i="1" dirty="0" smtClean="0"/>
              <a:t>)</a:t>
            </a:r>
            <a:r>
              <a:rPr lang="en-US" dirty="0" smtClean="0"/>
              <a:t>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&amp; 4</a:t>
            </a:r>
            <a:r>
              <a:rPr lang="en-US" baseline="30000" dirty="0" smtClean="0"/>
              <a:t>th</a:t>
            </a:r>
            <a:r>
              <a:rPr lang="en-US" dirty="0" smtClean="0"/>
              <a:t> Conjugation Verbs: Future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		-r				-</a:t>
            </a:r>
            <a:r>
              <a:rPr lang="en-US" dirty="0" err="1" smtClean="0"/>
              <a:t>mur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		-</a:t>
            </a:r>
            <a:r>
              <a:rPr lang="en-US" dirty="0" err="1" smtClean="0"/>
              <a:t>ris</a:t>
            </a:r>
            <a:r>
              <a:rPr lang="en-US" dirty="0" smtClean="0"/>
              <a:t>				-mini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3rd		-</a:t>
            </a:r>
            <a:r>
              <a:rPr lang="en-US" dirty="0" err="1" smtClean="0"/>
              <a:t>tur</a:t>
            </a:r>
            <a:r>
              <a:rPr lang="en-US" dirty="0" smtClean="0"/>
              <a:t>				-</a:t>
            </a:r>
            <a:r>
              <a:rPr lang="en-US" dirty="0" err="1" smtClean="0"/>
              <a:t>ntur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Dico</a:t>
            </a:r>
            <a:r>
              <a:rPr lang="en-US" dirty="0" smtClean="0"/>
              <a:t>, </a:t>
            </a:r>
            <a:r>
              <a:rPr lang="en-US" dirty="0" err="1" smtClean="0"/>
              <a:t>dicere</a:t>
            </a:r>
            <a:r>
              <a:rPr lang="en-US" dirty="0" smtClean="0"/>
              <a:t>, </a:t>
            </a:r>
            <a:r>
              <a:rPr lang="en-US" dirty="0" err="1" smtClean="0"/>
              <a:t>dixi</a:t>
            </a:r>
            <a:r>
              <a:rPr lang="en-US" dirty="0" smtClean="0"/>
              <a:t>, dictum- to say/speak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		</a:t>
            </a:r>
            <a:r>
              <a:rPr lang="en-US" u="sng" dirty="0" err="1" smtClean="0"/>
              <a:t>dic</a:t>
            </a:r>
            <a:r>
              <a:rPr lang="en-US" dirty="0" err="1" smtClean="0"/>
              <a:t>am</a:t>
            </a:r>
            <a:r>
              <a:rPr lang="en-US" dirty="0" smtClean="0"/>
              <a:t>			</a:t>
            </a:r>
            <a:r>
              <a:rPr lang="en-US" u="sng" dirty="0" err="1" smtClean="0"/>
              <a:t>dic</a:t>
            </a:r>
            <a:r>
              <a:rPr lang="en-US" dirty="0" err="1" smtClean="0"/>
              <a:t>emus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		</a:t>
            </a:r>
            <a:r>
              <a:rPr lang="en-US" u="sng" dirty="0" smtClean="0"/>
              <a:t>dic</a:t>
            </a:r>
            <a:r>
              <a:rPr lang="en-US" dirty="0" smtClean="0"/>
              <a:t>es				</a:t>
            </a:r>
            <a:r>
              <a:rPr lang="en-US" u="sng" dirty="0" err="1" smtClean="0"/>
              <a:t>dic</a:t>
            </a:r>
            <a:r>
              <a:rPr lang="en-US" dirty="0" err="1" smtClean="0"/>
              <a:t>etis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3rd		</a:t>
            </a:r>
            <a:r>
              <a:rPr lang="en-US" u="sng" dirty="0" err="1" smtClean="0"/>
              <a:t>dic</a:t>
            </a:r>
            <a:r>
              <a:rPr lang="en-US" dirty="0" err="1" smtClean="0"/>
              <a:t>et</a:t>
            </a:r>
            <a:r>
              <a:rPr lang="en-US" dirty="0" smtClean="0"/>
              <a:t>				</a:t>
            </a:r>
            <a:r>
              <a:rPr lang="en-US" u="sng" dirty="0" err="1" smtClean="0"/>
              <a:t>dic</a:t>
            </a:r>
            <a:r>
              <a:rPr lang="en-US" dirty="0" err="1" smtClean="0"/>
              <a:t>ent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Audio, </a:t>
            </a:r>
            <a:r>
              <a:rPr lang="en-US" dirty="0" err="1" smtClean="0"/>
              <a:t>audire</a:t>
            </a:r>
            <a:r>
              <a:rPr lang="en-US" dirty="0" smtClean="0"/>
              <a:t>, </a:t>
            </a:r>
            <a:r>
              <a:rPr lang="en-US" dirty="0" err="1" smtClean="0"/>
              <a:t>audivi</a:t>
            </a:r>
            <a:r>
              <a:rPr lang="en-US" dirty="0" smtClean="0"/>
              <a:t>, </a:t>
            </a:r>
            <a:r>
              <a:rPr lang="en-US" dirty="0" err="1" smtClean="0"/>
              <a:t>auditum</a:t>
            </a:r>
            <a:r>
              <a:rPr lang="en-US" dirty="0" smtClean="0"/>
              <a:t>- to hear/listen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		</a:t>
            </a:r>
            <a:r>
              <a:rPr lang="en-US" u="sng" dirty="0" err="1" smtClean="0"/>
              <a:t>audi</a:t>
            </a:r>
            <a:r>
              <a:rPr lang="en-US" dirty="0" err="1" smtClean="0"/>
              <a:t>ar</a:t>
            </a:r>
            <a:r>
              <a:rPr lang="en-US" dirty="0" smtClean="0"/>
              <a:t>			</a:t>
            </a:r>
            <a:r>
              <a:rPr lang="en-US" u="sng" dirty="0" err="1" smtClean="0"/>
              <a:t>audi</a:t>
            </a:r>
            <a:r>
              <a:rPr lang="en-US" dirty="0" err="1" smtClean="0"/>
              <a:t>emur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		</a:t>
            </a:r>
            <a:r>
              <a:rPr lang="en-US" u="sng" dirty="0" err="1" smtClean="0"/>
              <a:t>audi</a:t>
            </a:r>
            <a:r>
              <a:rPr lang="en-US" dirty="0" err="1" smtClean="0"/>
              <a:t>eris</a:t>
            </a:r>
            <a:r>
              <a:rPr lang="en-US" dirty="0" smtClean="0"/>
              <a:t>			</a:t>
            </a:r>
            <a:r>
              <a:rPr lang="en-US" u="sng" dirty="0" err="1" smtClean="0"/>
              <a:t>audi</a:t>
            </a:r>
            <a:r>
              <a:rPr lang="en-US" dirty="0" err="1" smtClean="0"/>
              <a:t>emini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3rd		</a:t>
            </a:r>
            <a:r>
              <a:rPr lang="en-US" u="sng" dirty="0" err="1" smtClean="0"/>
              <a:t>audi</a:t>
            </a:r>
            <a:r>
              <a:rPr lang="en-US" dirty="0" err="1" smtClean="0"/>
              <a:t>etur</a:t>
            </a:r>
            <a:r>
              <a:rPr lang="en-US" dirty="0" smtClean="0"/>
              <a:t>			</a:t>
            </a:r>
            <a:r>
              <a:rPr lang="en-US" u="sng" dirty="0" err="1" smtClean="0"/>
              <a:t>audi</a:t>
            </a:r>
            <a:r>
              <a:rPr lang="en-US" dirty="0" err="1" smtClean="0"/>
              <a:t>entur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150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Chapter 15</vt:lpstr>
      <vt:lpstr>3rd &amp; 4th Conjugation Verbs: Future Active</vt:lpstr>
      <vt:lpstr>3rd &amp; 4th Conjugation Verbs: Future Active</vt:lpstr>
      <vt:lpstr>3rd &amp; 4th Conjugation Verbs: Future Passive</vt:lpstr>
      <vt:lpstr>3rd &amp; 4th Conjugation Verbs: Future Active</vt:lpstr>
      <vt:lpstr>Dico, dicere, dixi, dictum- to say/speak</vt:lpstr>
      <vt:lpstr>Audio, audire, audivi, auditum- to hear/listen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vcs</dc:creator>
  <cp:lastModifiedBy>vcs</cp:lastModifiedBy>
  <cp:revision>11</cp:revision>
  <dcterms:created xsi:type="dcterms:W3CDTF">2013-05-06T17:44:10Z</dcterms:created>
  <dcterms:modified xsi:type="dcterms:W3CDTF">2013-05-07T13:06:51Z</dcterms:modified>
</cp:coreProperties>
</file>